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9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2A5AB-4B7B-40D0-B43F-B85748A48A92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B572-B6ED-479C-97ED-6405E9B4C0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2A5AB-4B7B-40D0-B43F-B85748A48A92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B572-B6ED-479C-97ED-6405E9B4C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2A5AB-4B7B-40D0-B43F-B85748A48A92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B572-B6ED-479C-97ED-6405E9B4C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2A5AB-4B7B-40D0-B43F-B85748A48A92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B572-B6ED-479C-97ED-6405E9B4C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2A5AB-4B7B-40D0-B43F-B85748A48A92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B572-B6ED-479C-97ED-6405E9B4C0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2A5AB-4B7B-40D0-B43F-B85748A48A92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B572-B6ED-479C-97ED-6405E9B4C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2A5AB-4B7B-40D0-B43F-B85748A48A92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B572-B6ED-479C-97ED-6405E9B4C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2A5AB-4B7B-40D0-B43F-B85748A48A92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B572-B6ED-479C-97ED-6405E9B4C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2A5AB-4B7B-40D0-B43F-B85748A48A92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B572-B6ED-479C-97ED-6405E9B4C05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2A5AB-4B7B-40D0-B43F-B85748A48A92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B572-B6ED-479C-97ED-6405E9B4C0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2A5AB-4B7B-40D0-B43F-B85748A48A92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FB572-B6ED-479C-97ED-6405E9B4C0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92A5AB-4B7B-40D0-B43F-B85748A48A92}" type="datetimeFigureOut">
              <a:rPr lang="ru-RU" smtClean="0"/>
              <a:t>12.08.2017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16FB572-B6ED-479C-97ED-6405E9B4C05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8391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tella_kupi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571480"/>
            <a:ext cx="603004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История города КУПИНО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6286520"/>
            <a:ext cx="361919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Сначала люди жили в таких домах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4f7d_fa9b2c4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0"/>
            <a:ext cx="84296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 1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0"/>
            <a:ext cx="7572428" cy="6403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6429396"/>
            <a:ext cx="362714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 1926 г. начали строить элеватор.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500042"/>
            <a:ext cx="4786346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g_of_Kupino_(Novosibirsk_oblast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82153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rti-din-fier-forjat-metalconfex-ro-pitesti-arges-slide1-980x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775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0.DSC_0081_800-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735"/>
            <a:ext cx="8143900" cy="68542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53967"/>
            <a:ext cx="6169370" cy="6804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6143644"/>
            <a:ext cx="321467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Основатель Купино староста Стефан </a:t>
            </a:r>
            <a:r>
              <a:rPr lang="ru-RU" dirty="0"/>
              <a:t>К</a:t>
            </a:r>
            <a:r>
              <a:rPr lang="ru-RU" dirty="0" smtClean="0"/>
              <a:t>упин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6215082"/>
            <a:ext cx="411196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Отделение </a:t>
            </a:r>
            <a:r>
              <a:rPr lang="ru-RU" dirty="0" err="1" smtClean="0"/>
              <a:t>Купинской</a:t>
            </a:r>
            <a:r>
              <a:rPr lang="ru-RU" dirty="0" smtClean="0"/>
              <a:t> больницы 1913 г.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ое депо, 1895г.jpg"/>
          <p:cNvPicPr>
            <a:picLocks noChangeAspect="1"/>
          </p:cNvPicPr>
          <p:nvPr/>
        </p:nvPicPr>
        <p:blipFill>
          <a:blip r:embed="rId2"/>
          <a:srcRect b="9374"/>
          <a:stretch>
            <a:fillRect/>
          </a:stretch>
        </p:blipFill>
        <p:spPr>
          <a:xfrm>
            <a:off x="355327" y="0"/>
            <a:ext cx="87886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6429396"/>
            <a:ext cx="342593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Вот так встречали первый поезд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6286520"/>
            <a:ext cx="289803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Так выглядел центр города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</TotalTime>
  <Words>37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2017-08-12T13:44:59Z</dcterms:created>
  <dcterms:modified xsi:type="dcterms:W3CDTF">2017-08-12T14:27:02Z</dcterms:modified>
</cp:coreProperties>
</file>